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F5C3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9" d="100"/>
          <a:sy n="79" d="100"/>
        </p:scale>
        <p:origin x="773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6926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945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9734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0787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754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4646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1405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2412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5538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5037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1599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C31D">
            <a:alpha val="9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97653-0441-498C-8AD7-1C9F3546F270}" type="datetimeFigureOut">
              <a:rPr lang="en-IN" smtClean="0"/>
              <a:t>12-10-2024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9E905-ABF3-4001-B914-43C8B73351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084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273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00796" y="2782669"/>
            <a:ext cx="3001143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6000" dirty="0" smtClean="0">
                <a:latin typeface="Cooper Black" panose="0208090404030B020404" pitchFamily="18" charset="0"/>
              </a:rPr>
              <a:t>Blink</a:t>
            </a:r>
            <a:r>
              <a:rPr lang="en-IN" sz="6000" dirty="0" smtClean="0">
                <a:solidFill>
                  <a:srgbClr val="006600"/>
                </a:solidFill>
                <a:latin typeface="Cooper Black" panose="0208090404030B020404" pitchFamily="18" charset="0"/>
              </a:rPr>
              <a:t>it</a:t>
            </a:r>
            <a:endParaRPr lang="en-IN" sz="6000" dirty="0">
              <a:solidFill>
                <a:srgbClr val="006600"/>
              </a:solidFill>
              <a:latin typeface="Cooper Black" panose="0208090404030B020404" pitchFamily="18" charset="0"/>
            </a:endParaRPr>
          </a:p>
          <a:p>
            <a:pPr algn="ctr"/>
            <a:r>
              <a:rPr lang="en-IN" sz="1600" dirty="0" smtClean="0"/>
              <a:t>India’s Last Minute App</a:t>
            </a:r>
            <a:endParaRPr lang="en-IN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3551438" y="3870037"/>
            <a:ext cx="50998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 smtClean="0">
                <a:latin typeface="Cooper Black" panose="0208090404030B020404" pitchFamily="18" charset="0"/>
              </a:rPr>
              <a:t>Grocery Analys</a:t>
            </a:r>
            <a:r>
              <a:rPr lang="en-IN" sz="4400" dirty="0" smtClean="0">
                <a:solidFill>
                  <a:srgbClr val="006600"/>
                </a:solidFill>
                <a:latin typeface="Cooper Black" panose="0208090404030B020404" pitchFamily="18" charset="0"/>
              </a:rPr>
              <a:t>is</a:t>
            </a:r>
            <a:endParaRPr lang="en-IN" sz="4400" dirty="0">
              <a:solidFill>
                <a:srgbClr val="006600"/>
              </a:solidFill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873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28072" y="895927"/>
            <a:ext cx="35796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 smtClean="0">
                <a:latin typeface="Cooper Black" panose="0208090404030B020404" pitchFamily="18" charset="0"/>
              </a:rPr>
              <a:t>Introduction</a:t>
            </a:r>
            <a:endParaRPr lang="en-IN" sz="4000" dirty="0">
              <a:latin typeface="Cooper Black" panose="0208090404030B0204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8072" y="1922571"/>
            <a:ext cx="453014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sz="2000" dirty="0" smtClean="0"/>
              <a:t>Blinkit is leading online grocery delivery service in India, known for its lightning-fast delivery times. Formerly known as Grofers, the commitment to delivering essentials in the blink of an eye</a:t>
            </a:r>
            <a:endParaRPr lang="en-IN" sz="2000" dirty="0"/>
          </a:p>
        </p:txBody>
      </p:sp>
      <p:sp>
        <p:nvSpPr>
          <p:cNvPr id="8" name="Rounded Rectangle 7"/>
          <p:cNvSpPr/>
          <p:nvPr/>
        </p:nvSpPr>
        <p:spPr>
          <a:xfrm>
            <a:off x="5286031" y="1249870"/>
            <a:ext cx="2959511" cy="4472522"/>
          </a:xfrm>
          <a:prstGeom prst="round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31750">
            <a:gradFill flip="none" rotWithShape="1">
              <a:gsLst>
                <a:gs pos="0">
                  <a:schemeClr val="accent4">
                    <a:lumMod val="67000"/>
                  </a:schemeClr>
                </a:gs>
                <a:gs pos="48000">
                  <a:schemeClr val="accent4">
                    <a:lumMod val="97000"/>
                    <a:lumOff val="3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ounded Rectangle 9"/>
          <p:cNvSpPr/>
          <p:nvPr/>
        </p:nvSpPr>
        <p:spPr>
          <a:xfrm>
            <a:off x="8373360" y="1249870"/>
            <a:ext cx="2959511" cy="4472522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35000">
                  <a:schemeClr val="accent4">
                    <a:lumMod val="0"/>
                    <a:lumOff val="100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628072" y="3625022"/>
            <a:ext cx="453014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dirty="0" smtClean="0"/>
              <a:t>Founded in 2013, Blinkit has revolutionized the way people shop for groceries by offering a wide range of from fresh produce to products, household essentials, right at your doorstep.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8585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98707" y="658865"/>
            <a:ext cx="43458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 smtClean="0">
                <a:latin typeface="Cooper Black" panose="0208090404030B020404" pitchFamily="18" charset="0"/>
              </a:rPr>
              <a:t>Business Requirements</a:t>
            </a:r>
            <a:endParaRPr lang="en-IN" sz="4000" dirty="0">
              <a:latin typeface="Cooper Black" panose="0208090404030B0204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8707" y="2111064"/>
            <a:ext cx="431636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conduct a comprehensive analysis of Blinkit's sales performance, customer satisfaction, and inventory distribution to identify key insights and opportunities for optimization using various KPIs and visualizations in Power Bl.</a:t>
            </a:r>
          </a:p>
          <a:p>
            <a:pPr algn="just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KPI's Requirements 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Total Sales: The overall revenue generated from all items sold.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Average Sales: The average revenue per sale.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Items: The total count of different items sold.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215973" y="1097369"/>
            <a:ext cx="5000018" cy="5252938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35000">
                  <a:schemeClr val="accent4">
                    <a:lumMod val="0"/>
                    <a:lumOff val="100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1106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44749" y="583660"/>
            <a:ext cx="52432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 smtClean="0">
                <a:latin typeface="Cooper Black" panose="0208090404030B020404" pitchFamily="18" charset="0"/>
              </a:rPr>
              <a:t>Visualization Requirement </a:t>
            </a:r>
            <a:endParaRPr lang="en-IN" sz="4000" dirty="0">
              <a:latin typeface="Cooper Black" panose="0208090404030B0204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44749" y="1907099"/>
            <a:ext cx="6096000" cy="3691844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en-IN" dirty="0" smtClean="0"/>
              <a:t>1</a:t>
            </a: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Total Sales by Fat Content</a:t>
            </a:r>
          </a:p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Total Sales by Item Type</a:t>
            </a:r>
          </a:p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Fat Content by Outlet for Total Sales</a:t>
            </a:r>
          </a:p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Sales by Outlet Size</a:t>
            </a:r>
          </a:p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 Sales by Outlet Location</a:t>
            </a:r>
          </a:p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6. All Metrics by Outlet Type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8440" y="583660"/>
            <a:ext cx="5829300" cy="5829300"/>
          </a:xfrm>
          <a:prstGeom prst="rect">
            <a:avLst/>
          </a:prstGeom>
          <a:ln w="9525"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3086095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21803" y="0"/>
            <a:ext cx="3803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 smtClean="0">
                <a:latin typeface="Cooper Black" panose="0208090404030B020404" pitchFamily="18" charset="0"/>
              </a:rPr>
              <a:t>Dashboards</a:t>
            </a:r>
            <a:endParaRPr lang="en-IN" sz="4000" dirty="0">
              <a:latin typeface="Cooper Black" panose="0208090404030B0204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81" y="778212"/>
            <a:ext cx="11987719" cy="590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613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140086" y="1468878"/>
            <a:ext cx="2120630" cy="194553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 smtClean="0">
                <a:solidFill>
                  <a:srgbClr val="00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₹ 2.8 M</a:t>
            </a:r>
          </a:p>
          <a:p>
            <a:pPr algn="ctr"/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Fruits and</a:t>
            </a:r>
          </a:p>
          <a:p>
            <a:pPr algn="ctr"/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Vegetables are Top Selling 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2140086" y="3946182"/>
            <a:ext cx="2120630" cy="196498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 smtClean="0">
                <a:solidFill>
                  <a:srgbClr val="00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₹ 7.64 M</a:t>
            </a:r>
            <a:endParaRPr lang="en-IN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Tier 3 locations have the highest sales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867073" y="3942942"/>
            <a:ext cx="2120630" cy="196498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 smtClean="0">
                <a:solidFill>
                  <a:srgbClr val="00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₹ 11.90 M</a:t>
            </a:r>
            <a:endParaRPr lang="en-IN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Fat content are preferred more 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681609" y="3942942"/>
            <a:ext cx="2120630" cy="196498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 smtClean="0">
                <a:solidFill>
                  <a:srgbClr val="00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₹ 1.85 M</a:t>
            </a:r>
            <a:endParaRPr lang="en-IN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Revenue </a:t>
            </a:r>
          </a:p>
          <a:p>
            <a:pPr algn="ctr"/>
            <a:r>
              <a:rPr lang="en-IN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2009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19472" y="760992"/>
            <a:ext cx="2460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dirty="0" smtClean="0">
                <a:latin typeface="Cooper Black" panose="0208090404030B020404" pitchFamily="18" charset="0"/>
              </a:rPr>
              <a:t>Findings</a:t>
            </a:r>
            <a:endParaRPr lang="en-IN" sz="4000" dirty="0">
              <a:latin typeface="Cooper Black" panose="0208090404030B0204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00407" y="1468878"/>
            <a:ext cx="3387659" cy="1845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Total Sales: ₹ 18.59 M</a:t>
            </a:r>
          </a:p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Average Sales Per Items: ₹ 141</a:t>
            </a:r>
          </a:p>
          <a:p>
            <a:pPr>
              <a:lnSpc>
                <a:spcPct val="200000"/>
              </a:lnSpc>
            </a:pPr>
            <a:r>
              <a:rPr lang="en-I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of Items: 8523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402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24919" y="155642"/>
            <a:ext cx="3346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 smtClean="0">
                <a:latin typeface="Cooper Black" panose="0208090404030B020404" pitchFamily="18" charset="0"/>
              </a:rPr>
              <a:t>Conclusion</a:t>
            </a:r>
            <a:endParaRPr lang="en-IN" sz="4000" dirty="0">
              <a:latin typeface="Cooper Black" panose="0208090404030B0204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44" y="1264699"/>
            <a:ext cx="3831685" cy="5189864"/>
          </a:xfrm>
          <a:prstGeom prst="rect">
            <a:avLst/>
          </a:prstGeom>
          <a:ln>
            <a:solidFill>
              <a:schemeClr val="tx1"/>
            </a:solidFill>
          </a:ln>
          <a:effectLst>
            <a:innerShdw blurRad="114300">
              <a:prstClr val="black"/>
            </a:innerShdw>
          </a:effectLst>
        </p:spPr>
      </p:pic>
      <p:sp>
        <p:nvSpPr>
          <p:cNvPr id="4" name="TextBox 3"/>
          <p:cNvSpPr txBox="1"/>
          <p:nvPr/>
        </p:nvSpPr>
        <p:spPr>
          <a:xfrm>
            <a:off x="4902740" y="1459149"/>
            <a:ext cx="6099243" cy="4439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business is performing well with over ₹1M in total Sales.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strong consumer preference for low-fat products indicates health-conscious buying habits.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Fruits and vegetables, snacks and household are the most popular categories, suggesting opportunities for expansion or promotion in these areas.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508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linkit | Delivery Partn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696" y="235424"/>
            <a:ext cx="10707692" cy="712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315202" y="0"/>
            <a:ext cx="44666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 smtClean="0">
                <a:latin typeface="Cooper Black" panose="0208090404030B020404" pitchFamily="18" charset="0"/>
              </a:rPr>
              <a:t>Thank You</a:t>
            </a:r>
            <a:endParaRPr lang="en-IN" sz="6000" dirty="0"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381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295</Words>
  <Application>Microsoft Office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Cooper Black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kaustubh tripathi</dc:creator>
  <cp:lastModifiedBy>kaustubh tripathi</cp:lastModifiedBy>
  <cp:revision>14</cp:revision>
  <dcterms:created xsi:type="dcterms:W3CDTF">2024-10-12T05:22:38Z</dcterms:created>
  <dcterms:modified xsi:type="dcterms:W3CDTF">2024-10-12T07:37:03Z</dcterms:modified>
</cp:coreProperties>
</file>

<file path=docProps/thumbnail.jpeg>
</file>